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79" r:id="rId8"/>
    <p:sldId id="280" r:id="rId9"/>
    <p:sldId id="281" r:id="rId10"/>
    <p:sldId id="282" r:id="rId11"/>
    <p:sldId id="283" r:id="rId12"/>
    <p:sldId id="284" r:id="rId13"/>
    <p:sldId id="285" r:id="rId14"/>
    <p:sldId id="286" r:id="rId15"/>
    <p:sldId id="287" r:id="rId16"/>
    <p:sldId id="288" r:id="rId17"/>
    <p:sldId id="289" r:id="rId18"/>
    <p:sldId id="290" r:id="rId19"/>
    <p:sldId id="291" r:id="rId20"/>
    <p:sldId id="292" r:id="rId21"/>
    <p:sldId id="293" r:id="rId22"/>
    <p:sldId id="294" r:id="rId23"/>
    <p:sldId id="295" r:id="rId24"/>
    <p:sldId id="296" r:id="rId25"/>
    <p:sldId id="297" r:id="rId26"/>
    <p:sldId id="298" r:id="rId27"/>
    <p:sldId id="336" r:id="rId28"/>
    <p:sldId id="299" r:id="rId29"/>
    <p:sldId id="300" r:id="rId30"/>
    <p:sldId id="301" r:id="rId31"/>
    <p:sldId id="302" r:id="rId32"/>
    <p:sldId id="303" r:id="rId33"/>
    <p:sldId id="304" r:id="rId34"/>
    <p:sldId id="305" r:id="rId35"/>
    <p:sldId id="306" r:id="rId36"/>
    <p:sldId id="307" r:id="rId37"/>
    <p:sldId id="308" r:id="rId38"/>
    <p:sldId id="309" r:id="rId39"/>
    <p:sldId id="310" r:id="rId40"/>
    <p:sldId id="311" r:id="rId41"/>
    <p:sldId id="312" r:id="rId42"/>
    <p:sldId id="313" r:id="rId43"/>
    <p:sldId id="314" r:id="rId44"/>
    <p:sldId id="315" r:id="rId45"/>
    <p:sldId id="316" r:id="rId46"/>
    <p:sldId id="317" r:id="rId47"/>
    <p:sldId id="318" r:id="rId48"/>
    <p:sldId id="319" r:id="rId49"/>
    <p:sldId id="320" r:id="rId50"/>
    <p:sldId id="321" r:id="rId51"/>
    <p:sldId id="322" r:id="rId52"/>
    <p:sldId id="323" r:id="rId53"/>
    <p:sldId id="324" r:id="rId54"/>
    <p:sldId id="325" r:id="rId55"/>
    <p:sldId id="326" r:id="rId56"/>
    <p:sldId id="327" r:id="rId57"/>
    <p:sldId id="328" r:id="rId58"/>
    <p:sldId id="329" r:id="rId59"/>
    <p:sldId id="330" r:id="rId60"/>
    <p:sldId id="331" r:id="rId61"/>
    <p:sldId id="332" r:id="rId62"/>
    <p:sldId id="333" r:id="rId63"/>
    <p:sldId id="334" r:id="rId64"/>
    <p:sldId id="335" r:id="rId6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3" autoAdjust="0"/>
    <p:restoredTop sz="94660"/>
  </p:normalViewPr>
  <p:slideViewPr>
    <p:cSldViewPr snapToGrid="0">
      <p:cViewPr varScale="1">
        <p:scale>
          <a:sx n="80" d="100"/>
          <a:sy n="80" d="100"/>
        </p:scale>
        <p:origin x="78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60735B-7FF1-A5B2-0FF2-210914BC95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626B397-2B7D-49C9-D934-68C822F5CF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FB0DDD5-5CDB-2C1C-5D84-F176A07A2E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8AF40-6DC1-448C-B404-282A4979398E}" type="datetimeFigureOut">
              <a:rPr lang="ko-KR" altLang="en-US" smtClean="0"/>
              <a:t>2024-07-30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91B5FCC-8C2A-4DD4-0C76-D26C6441BF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A3524BD-7117-929A-89CE-6229FA91B8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02807-8B34-4B3B-AF27-4914DAFB6E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1052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A944AB-270D-EA5F-7A4A-F48009CE8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CF453DF-E5A8-1CBE-B2FA-A9D39EA08E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ECFF7D2-99B9-F916-FA83-E2BF5296C1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8AF40-6DC1-448C-B404-282A4979398E}" type="datetimeFigureOut">
              <a:rPr lang="ko-KR" altLang="en-US" smtClean="0"/>
              <a:t>2024-07-30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D9FBD88-EAD1-3C8E-5FF6-7E2DE442C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243A79-0817-2158-79CC-CE768B21E7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02807-8B34-4B3B-AF27-4914DAFB6E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0553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1F35F66-B70A-911A-8089-6090E89C1DA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3D6A4D9-AB6E-D37C-3457-F139DBABAB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59A590B-B862-35CE-1942-4E337EA3CD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8AF40-6DC1-448C-B404-282A4979398E}" type="datetimeFigureOut">
              <a:rPr lang="ko-KR" altLang="en-US" smtClean="0"/>
              <a:t>2024-07-30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4F18C96-065E-242C-BD32-E54BB5E6D7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2A34B57-5762-3B6B-356F-F522465E7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02807-8B34-4B3B-AF27-4914DAFB6E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14282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80219E-C97C-40B5-2F9A-52D5056C1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2BAFF1F-1172-4434-0C86-C87E8F8BA7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A301EDC-852D-2DC6-4897-C6736B2615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8AF40-6DC1-448C-B404-282A4979398E}" type="datetimeFigureOut">
              <a:rPr lang="ko-KR" altLang="en-US" smtClean="0"/>
              <a:t>2024-07-30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6B092A7-C316-8220-94ED-3F9337E04B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C5E54DA-E3BD-BB75-7B97-156F064E7B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02807-8B34-4B3B-AF27-4914DAFB6E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11655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CD0417-1890-AB27-429D-DBA362C1F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DFA1A6F-40FB-5CA5-ADB2-8836840E33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D1EA88C-4B4A-1296-D009-656F46F8E3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8AF40-6DC1-448C-B404-282A4979398E}" type="datetimeFigureOut">
              <a:rPr lang="ko-KR" altLang="en-US" smtClean="0"/>
              <a:t>2024-07-30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66A5223-AE98-C27C-95C5-8E1A800AC7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DD489A5-9903-6B3B-DBC8-4EB58E2F5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02807-8B34-4B3B-AF27-4914DAFB6E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68577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DFAE81-FAFF-7A34-FBC7-9D24680C3A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6EFC4A-07A2-D8A7-5C9E-CF81B3DC96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5EDE8C8-0A42-1DF1-EA7B-FE7CD85ADA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D763495-0C11-F95A-F8B9-D82BC75C16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8AF40-6DC1-448C-B404-282A4979398E}" type="datetimeFigureOut">
              <a:rPr lang="ko-KR" altLang="en-US" smtClean="0"/>
              <a:t>2024-07-30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D5E8880-2E5A-A3B7-32B1-0561F06179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DD82786-3CF4-A1D3-C793-EA2AF3689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02807-8B34-4B3B-AF27-4914DAFB6E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25294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078072-7967-011E-8460-168D7F326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BFC77AD-143A-6D62-3328-D20AC50377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D359BCE-218F-14FE-C257-7FE0AA3A93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8A8C28B-1EA2-5055-70C2-C8040260E7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5FD1500-C098-2A88-99CD-23559520B1F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1C99DE2-8C1F-3558-6F66-64F30D8745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8AF40-6DC1-448C-B404-282A4979398E}" type="datetimeFigureOut">
              <a:rPr lang="ko-KR" altLang="en-US" smtClean="0"/>
              <a:t>2024-07-30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36D5926-5A14-CFFE-6B97-A4F0F9042E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1BA943C-6AF8-C3A9-6742-C74B33C3D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02807-8B34-4B3B-AF27-4914DAFB6E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03740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A1AC10-3861-EB23-F6E3-EF2C02445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668C954-F798-06DF-628F-AAF3A5C7EC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8AF40-6DC1-448C-B404-282A4979398E}" type="datetimeFigureOut">
              <a:rPr lang="ko-KR" altLang="en-US" smtClean="0"/>
              <a:t>2024-07-30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3861010-339A-10F6-7B93-F14CB45E6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722EFA7-AFF5-2CFB-2F76-C35C6C738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02807-8B34-4B3B-AF27-4914DAFB6E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70947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D6421A7-F509-E521-B9AF-57FC050EAC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8AF40-6DC1-448C-B404-282A4979398E}" type="datetimeFigureOut">
              <a:rPr lang="ko-KR" altLang="en-US" smtClean="0"/>
              <a:t>2024-07-30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1939B0C-DCE2-66EE-9EC0-A3F5B71167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D92C55F-D291-9501-7E50-773DCBE33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02807-8B34-4B3B-AF27-4914DAFB6E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94312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DF2DA8-CF37-6E8A-667A-54C5B8FC1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0ABE4E7-7820-3FB4-F112-71230A8BCC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A38CFCA-A967-C099-21F6-D52DA96957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674397A-BC98-4B2B-4B36-C613EE310F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8AF40-6DC1-448C-B404-282A4979398E}" type="datetimeFigureOut">
              <a:rPr lang="ko-KR" altLang="en-US" smtClean="0"/>
              <a:t>2024-07-30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35C94F7-9503-0722-15A4-A67113F814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6BE615C-2CBD-051D-85A0-978BC0833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02807-8B34-4B3B-AF27-4914DAFB6E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16521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908D8B-590A-20BE-30D0-89FA97F7E6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C1C09F6-D5AA-F992-C86E-5BC7A2938C2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0457570-6ECE-2E08-1942-859A04BB6D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D58AB4B-BBA9-C808-F4ED-845E83BFBF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8AF40-6DC1-448C-B404-282A4979398E}" type="datetimeFigureOut">
              <a:rPr lang="ko-KR" altLang="en-US" smtClean="0"/>
              <a:t>2024-07-30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C38B41C-3C65-8B64-BA09-BE1615CDE0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22DEEC3-002A-84C6-43F9-D288A92FA0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02807-8B34-4B3B-AF27-4914DAFB6E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65294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595E4FA-3443-B64E-7847-5312239418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0CE88E2-D1C9-DE89-7F6F-07C65FFDD7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24A4837-B819-285C-FD36-7EE56E09795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18AF40-6DC1-448C-B404-282A4979398E}" type="datetimeFigureOut">
              <a:rPr lang="ko-KR" altLang="en-US" smtClean="0"/>
              <a:t>2024-07-30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0A096E5-E282-93FB-B828-C69151869F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97E64B2-89C0-747F-7FA0-0BC7C74631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F02807-8B34-4B3B-AF27-4914DAFB6E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09339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8A8413A-E517-2F3E-C0A4-F2AF539715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1355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55E8BB0-0345-C930-F8A8-DA6D2C3D39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6970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5490B1B-BDC6-B6AC-68F9-CAE1D5128F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2300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1B2BE6E-096F-2DC5-E341-E913600C15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0993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6917919-6F8E-F824-A38D-DBA330E79D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5753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7207A8E-56EA-F6C0-D510-5404235ECA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7664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ACCFBFA-AC9D-7BBA-EBAE-531D16D36A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0509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06130B1-E64E-400B-EA7E-4FB1BA6D05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1777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72C1724-145E-BC15-E59E-40F4C8CF39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8621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C7B4E9C-5ACD-D830-EAE5-634CDA5543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5941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EC7661F-C5EA-94D1-ACF0-80BC2518AC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7766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FB3330D3-4766-3EBB-0775-04F7444475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9839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08A0DC6-BAF9-E114-BE28-1856C6ED14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9013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1A1B00A-0A66-CA8D-479F-B5B49B0D41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2523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9F219A5-51B1-96B8-2743-C79802854A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7805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FD6BFC5-4AB5-E3CC-71B8-8A2FDDAA18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2220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AFA77A4-7814-DFA0-C717-27386DF73A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4351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B3D11E8-102C-63D8-FC93-A71F2E8A50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593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18AEE65-78F5-D95B-E015-CD370F209F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5303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17D77A6-5BF8-3611-92F7-DC9A05A668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0141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95B23EF-333A-07B8-4CDB-B3E297E173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4764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295A2BD-A311-40B1-E27B-C624753A27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9253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68686EE-2020-7D23-A85F-EB07387E67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1400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68DE989-6E13-E98B-2900-49A4DEDB9E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4544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2ACC4E8-3381-96B1-511B-2CBA75BAE3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6028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1FB24C3-469B-4721-9723-13236EC9AE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97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010E34B-B5AA-7790-BAD3-7A931DF33E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5459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762DE05-C3C0-8A26-5177-B844088208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0375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019F916-7FE7-BFF4-1DC3-731234B06B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5918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995A932-A7FD-ABFF-C074-C580EA7A24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76415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3A57DAC-CF7C-5EC0-AE84-0AC5EAA259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3258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DEFA7CB-C02C-E86A-1A80-513216C30C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10608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815EF20-BFFF-94E7-1C2C-BDE7D6EE06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5409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F70F8BC2-2957-88C7-B195-CDDF41FA9D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00229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9F1A1E0-94A2-ADDD-1F9F-E12D9D6B51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17058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637F06A-8473-39CB-F80C-CCC2F1CE86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0395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64E762F-317D-6286-FE1A-75F765E5F3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848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3FDE977-277B-08E4-F7CA-9ABABB03B7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79930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968632A-71F4-AD38-E421-EA63444137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2170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D308B83-9EA5-EFBC-93E3-366B55332D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54348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326D88D-113B-E7E1-CCA7-6381BCF155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93353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F1AB461-C3E0-42C1-B070-8B8FDB644B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34655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190963A-708E-767F-F93C-E7E329089D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46718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693F56C-A04E-3168-4355-2D74E1CC2C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0095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0596DCA-D068-7DFB-24B4-432529257E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96288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F9EBE5B-6856-8BE5-063D-4CB3D1196D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90195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99EDD92-0D13-584F-7574-4F7FFD748D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39441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D1B10F0-C7BD-FFCC-3533-AB491665BB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01154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986552A-290D-1431-58E1-5851F29F47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54942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6CDE748-A395-DD64-5C96-07C1FDB7A5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50617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87C04D1-266A-F2A8-DCF3-B2190DC74C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17525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ECE526F-48EE-3969-4417-7FB97071B7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69330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EDDBC9C-9396-173C-907A-C35F0711FF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09888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8324828-9F67-72A9-0BC2-74E41298AD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22685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94339B9-086C-BA70-19DC-2E4805E75C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3641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5D054D1-3718-100C-1C2A-4D2A84EB3D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57810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5E66246-BD2D-3B3A-FE0C-CC1DE13EFC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27164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EB2FB1F-5FC2-C40B-A6E7-E84AD69F37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34747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D533BF2-DC97-9428-E661-97C2E295D4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61716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382B108-5E6B-EF9D-E13F-EF7139FA34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25467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6AF92A2-8953-1889-E885-490789672A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7236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A2FC835-8AAF-D508-3C95-5BF84556F5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9994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D91A0DF-2281-FC9B-1BAA-07130D0E76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8680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EC1DDD1-9584-C553-9E45-122AD35DF6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8982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</TotalTime>
  <Words>0</Words>
  <Application>Microsoft Office PowerPoint</Application>
  <PresentationFormat>와이드스크린</PresentationFormat>
  <Paragraphs>0</Paragraphs>
  <Slides>64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64</vt:i4>
      </vt:variant>
    </vt:vector>
  </HeadingPairs>
  <TitlesOfParts>
    <vt:vector size="67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채윤</dc:creator>
  <cp:lastModifiedBy>채윤</cp:lastModifiedBy>
  <cp:revision>4</cp:revision>
  <dcterms:created xsi:type="dcterms:W3CDTF">2024-07-29T05:54:16Z</dcterms:created>
  <dcterms:modified xsi:type="dcterms:W3CDTF">2024-07-30T00:32:18Z</dcterms:modified>
</cp:coreProperties>
</file>